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008000"/>
    <a:srgbClr val="0000FF"/>
    <a:srgbClr val="FFFFFF"/>
    <a:srgbClr val="0000CC"/>
    <a:srgbClr val="FF0066"/>
    <a:srgbClr val="99CCFF"/>
    <a:srgbClr val="5B9BD5"/>
    <a:srgbClr val="66CC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83" autoAdjust="0"/>
    <p:restoredTop sz="95407" autoAdjust="0"/>
  </p:normalViewPr>
  <p:slideViewPr>
    <p:cSldViewPr snapToGrid="0">
      <p:cViewPr varScale="1">
        <p:scale>
          <a:sx n="71" d="100"/>
          <a:sy n="71" d="100"/>
        </p:scale>
        <p:origin x="96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A0F8D-99CA-44B1-8243-252BAC3FBB0C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F1F4-AA58-4211-9BDE-2FFB0834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ผู้เชี่ยวชาญ ออกแบบให้</a:t>
            </a:r>
            <a:r>
              <a:rPr lang="th-TH" baseline="0" dirty="0"/>
              <a:t> </a:t>
            </a:r>
            <a:r>
              <a:rPr lang="en-US" baseline="0" dirty="0"/>
              <a:t>rotate </a:t>
            </a:r>
            <a:r>
              <a:rPr lang="th-TH" baseline="0" dirty="0"/>
              <a:t>กับสำนักได้</a:t>
            </a:r>
          </a:p>
          <a:p>
            <a:r>
              <a:rPr lang="th-TH" baseline="0" dirty="0"/>
              <a:t>รับผิดชอบ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baseline="0" dirty="0"/>
              <a:t>งาน </a:t>
            </a:r>
            <a:r>
              <a:rPr lang="en-US" baseline="0" dirty="0"/>
              <a:t>Assignment </a:t>
            </a:r>
            <a:r>
              <a:rPr lang="th-TH" baseline="0" dirty="0"/>
              <a:t>พิเศษ</a:t>
            </a:r>
            <a:r>
              <a:rPr lang="en-US" baseline="0" dirty="0"/>
              <a:t>/ </a:t>
            </a:r>
            <a:r>
              <a:rPr lang="th-TH" baseline="0" dirty="0"/>
              <a:t>งานโครงการพิเศษตามนโยบาย โดยเป็น </a:t>
            </a:r>
            <a:r>
              <a:rPr lang="en-US" baseline="0" dirty="0"/>
              <a:t>Project </a:t>
            </a:r>
            <a:r>
              <a:rPr lang="th-TH" baseline="0" dirty="0"/>
              <a:t>ที่ </a:t>
            </a:r>
            <a:r>
              <a:rPr lang="en-US" baseline="0" dirty="0"/>
              <a:t>Impact </a:t>
            </a:r>
            <a:r>
              <a:rPr lang="th-TH" baseline="0" dirty="0"/>
              <a:t>ระดับองค์กร เช่น การศึกษาปรับปรุง กฎหมาย ระเบียบ นโยบายต่างๆ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60F1F4-AA58-4211-9BDE-2FFB0834061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65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2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1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2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7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72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0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9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6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4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2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AC2B6-C0C8-45DD-97E7-A1788A7CFA43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38299-324C-4358-A906-8585E68A0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4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121800" y="4787712"/>
            <a:ext cx="2103120" cy="457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สำนักตรวจสอบภายใน</a:t>
            </a: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831" y="9619"/>
            <a:ext cx="11331389" cy="515617"/>
          </a:xfrm>
        </p:spPr>
        <p:txBody>
          <a:bodyPr anchor="t">
            <a:normAutofit fontScale="90000"/>
          </a:bodyPr>
          <a:lstStyle/>
          <a:p>
            <a:r>
              <a:rPr lang="th-TH" sz="3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โครงสร้างอัตรากำลังสำหรับการปฏิบัติงานตามบทบาทและภารกิจของ สบพน. ใหม่</a:t>
            </a:r>
            <a:endParaRPr lang="en-US" sz="3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93620" y="891622"/>
            <a:ext cx="4572000" cy="457200"/>
          </a:xfrm>
          <a:prstGeom prst="roundRect">
            <a:avLst/>
          </a:prstGeom>
          <a:solidFill>
            <a:srgbClr val="FFFF99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คณะกรรมการ กบง.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84946" y="1607647"/>
            <a:ext cx="4572000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คณะกรรมการ สบพน.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63324" y="2330980"/>
            <a:ext cx="4572000" cy="4572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ผู้อำนวยการ สบพน.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58030" y="1601639"/>
            <a:ext cx="1779495" cy="457200"/>
          </a:xfrm>
          <a:prstGeom prst="roundRect">
            <a:avLst/>
          </a:prstGeom>
          <a:solidFill>
            <a:srgbClr val="CCFF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คณะอนุกรรมการ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3762" y="1746995"/>
            <a:ext cx="1779495" cy="81023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คณะกรรมการ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ตรวจสอบ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381937" y="4147361"/>
            <a:ext cx="3657600" cy="457200"/>
          </a:xfrm>
          <a:prstGeom prst="roundRect">
            <a:avLst/>
          </a:prstGeom>
          <a:solidFill>
            <a:srgbClr val="99C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สำนักบริหารการเงินและบริหารองค์กร</a:t>
            </a:r>
            <a:endParaRPr kumimoji="0" lang="en-US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418265" y="4146849"/>
            <a:ext cx="3657600" cy="457200"/>
          </a:xfrm>
          <a:prstGeom prst="roundRect">
            <a:avLst/>
          </a:prstGeom>
          <a:solidFill>
            <a:srgbClr val="99C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สำนักนโยบายและยุทธศาสตร์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4202675" y="3775604"/>
            <a:ext cx="521208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213692" y="3797638"/>
            <a:ext cx="0" cy="36576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385896" y="3775604"/>
            <a:ext cx="0" cy="36576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2262468" y="1916363"/>
            <a:ext cx="1584000" cy="0"/>
          </a:xfrm>
          <a:prstGeom prst="line">
            <a:avLst/>
          </a:prstGeom>
          <a:ln w="28575">
            <a:solidFill>
              <a:srgbClr val="FF0000"/>
            </a:solidFill>
            <a:headEnd type="triangl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212094" y="2511448"/>
            <a:ext cx="1692000" cy="0"/>
          </a:xfrm>
          <a:prstGeom prst="line">
            <a:avLst/>
          </a:prstGeom>
          <a:ln w="28575">
            <a:solidFill>
              <a:srgbClr val="FF0000"/>
            </a:solidFill>
            <a:headEnd type="triangl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173360" y="2511448"/>
            <a:ext cx="0" cy="22860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353509" y="2682282"/>
            <a:ext cx="0" cy="2103120"/>
          </a:xfrm>
          <a:prstGeom prst="line">
            <a:avLst/>
          </a:prstGeom>
          <a:ln w="28575">
            <a:solidFill>
              <a:srgbClr val="FF0000"/>
            </a:solidFill>
            <a:prstDash val="sys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71786" y="2702373"/>
            <a:ext cx="2468880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8474582" y="2571750"/>
            <a:ext cx="1992940" cy="0"/>
          </a:xfrm>
          <a:prstGeom prst="line">
            <a:avLst/>
          </a:prstGeom>
          <a:ln w="28575">
            <a:solidFill>
              <a:srgbClr val="FF0000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1711994" y="5694872"/>
            <a:ext cx="1504800" cy="991678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กลุ่มงานบริหารการเงิน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424678" y="5709388"/>
            <a:ext cx="1504800" cy="977161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กลุ่มงาน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บัญชีกองทุน</a:t>
            </a: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122844" y="5709387"/>
            <a:ext cx="1504800" cy="977161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กลุ่มงาน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บริหารกลาง</a:t>
            </a: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864559" y="5679836"/>
            <a:ext cx="1504800" cy="962644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กลุ่มงานบริหารสารสนเทศ</a:t>
            </a: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8571911" y="5709388"/>
            <a:ext cx="1584000" cy="977159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กลุ่มงานยุทธศาสตร์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และแผน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0320883" y="5702132"/>
            <a:ext cx="1504800" cy="945452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กลุ่มงานนโยบายและกลยุทธ์ราคา</a:t>
            </a: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4224709" y="4653176"/>
            <a:ext cx="0" cy="100584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490213" y="5405292"/>
            <a:ext cx="3492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509263" y="5405292"/>
            <a:ext cx="0" cy="2743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966718" y="5421388"/>
            <a:ext cx="0" cy="2743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9341828" y="4604049"/>
            <a:ext cx="0" cy="109728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7508528" y="5356567"/>
            <a:ext cx="356616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7508528" y="5357635"/>
            <a:ext cx="0" cy="2743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1047041" y="5372150"/>
            <a:ext cx="0" cy="27432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362856" y="422791"/>
            <a:ext cx="83918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  <a:sym typeface="Wingdings" panose="05000000000000000000" pitchFamily="2" charset="2"/>
              </a:rPr>
              <a:t>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คณะกรรมการอนุมัติโครงสร้างเมื่อ 25 พ.ค. 61 โดยมีกรอบอัตรากำลังตามเดิม 23 คน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6162102" y="1348821"/>
            <a:ext cx="0" cy="27432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146913" y="2082291"/>
            <a:ext cx="0" cy="27432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171785" y="2784681"/>
            <a:ext cx="0" cy="97200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8" idx="1"/>
          </p:cNvCxnSpPr>
          <p:nvPr/>
        </p:nvCxnSpPr>
        <p:spPr>
          <a:xfrm flipV="1">
            <a:off x="8369359" y="1830239"/>
            <a:ext cx="1188671" cy="20171"/>
          </a:xfrm>
          <a:prstGeom prst="line">
            <a:avLst/>
          </a:prstGeom>
          <a:ln w="28575">
            <a:solidFill>
              <a:srgbClr val="FF0000"/>
            </a:solidFill>
            <a:headEnd type="triangle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467522" y="2096674"/>
            <a:ext cx="0" cy="49457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ounded Rectangle 10">
            <a:extLst>
              <a:ext uri="{FF2B5EF4-FFF2-40B4-BE49-F238E27FC236}">
                <a16:creationId xmlns:a16="http://schemas.microsoft.com/office/drawing/2014/main" xmlns="" id="{24C232CC-C130-481A-87BB-9EB5A2EB9019}"/>
              </a:ext>
            </a:extLst>
          </p:cNvPr>
          <p:cNvSpPr/>
          <p:nvPr/>
        </p:nvSpPr>
        <p:spPr>
          <a:xfrm>
            <a:off x="7548631" y="2915410"/>
            <a:ext cx="2509766" cy="651217"/>
          </a:xfrm>
          <a:prstGeom prst="roundRect">
            <a:avLst/>
          </a:prstGeom>
          <a:solidFill>
            <a:srgbClr val="99C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สำนักผู้อำนวยการ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3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เลขานุการผู้อำนวยการ</a:t>
            </a:r>
            <a:endParaRPr kumimoji="0" lang="th-TH" sz="2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9F5ED926-FFA3-4787-B167-8848ACF79CB4}"/>
              </a:ext>
            </a:extLst>
          </p:cNvPr>
          <p:cNvCxnSpPr>
            <a:cxnSpLocks/>
          </p:cNvCxnSpPr>
          <p:nvPr/>
        </p:nvCxnSpPr>
        <p:spPr>
          <a:xfrm>
            <a:off x="6205910" y="3263214"/>
            <a:ext cx="1302618" cy="0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98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116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Cordia New</vt:lpstr>
      <vt:lpstr>TH SarabunPSK</vt:lpstr>
      <vt:lpstr>Wingdings</vt:lpstr>
      <vt:lpstr>Office Theme</vt:lpstr>
      <vt:lpstr>โครงสร้างอัตรากำลังสำหรับการปฏิบัติงานตามบทบาทและภารกิจของ สบพน. ใหม่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โครงสร้างอัตรากำลังสำหรับการปฏิบัติงานตามบทบาทและภารกิจของ สบพน. ใหม่</dc:title>
  <dc:creator>Suthasinee</dc:creator>
  <cp:lastModifiedBy>Sirisak</cp:lastModifiedBy>
  <cp:revision>177</cp:revision>
  <cp:lastPrinted>2018-06-29T02:20:19Z</cp:lastPrinted>
  <dcterms:created xsi:type="dcterms:W3CDTF">2018-03-28T02:44:00Z</dcterms:created>
  <dcterms:modified xsi:type="dcterms:W3CDTF">2018-07-03T05:55:39Z</dcterms:modified>
</cp:coreProperties>
</file>